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35C0F-7BDB-42D0-8A46-33345AA93FCF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869CB-36DD-4646-B7D9-E9EFCC3B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5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Suz</a:t>
            </a:r>
            <a:r>
              <a:rPr lang="en-US" dirty="0" smtClean="0"/>
              <a:t>/Amanda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12238-2A69-4956-AEE4-32EC6BDA56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6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Celebrate “unevenness” what you’re good at and what you’re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A0E4-9A53-44E7-8643-B58D0A28C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9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3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3FF0-A5CF-4F40-9EE7-65297260127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403C-0584-4484-B407-852A3790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5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90"/>
    </mc:Choice>
    <mc:Fallback>
      <p:transition spd="slow" advTm="14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229600" cy="1470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Language Game Changers</a:t>
            </a:r>
            <a:endParaRPr lang="en-US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3721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5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7"/>
    </mc:Choice>
    <mc:Fallback>
      <p:transition spd="slow" advTm="15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Promoting Growth Mindset all 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5486400"/>
            <a:ext cx="4040188" cy="838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They Say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5715000" y="5715000"/>
            <a:ext cx="4041775" cy="838200"/>
          </a:xfrm>
        </p:spPr>
        <p:txBody>
          <a:bodyPr/>
          <a:lstStyle/>
          <a:p>
            <a:r>
              <a:rPr lang="en-US" dirty="0" smtClean="0"/>
              <a:t>We Say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2438400"/>
            <a:ext cx="3886200" cy="368776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400" dirty="0" smtClean="0"/>
          </a:p>
          <a:p>
            <a:pPr marL="114300" indent="0" algn="ctr">
              <a:buNone/>
            </a:pPr>
            <a:r>
              <a:rPr lang="en-US" sz="4400" dirty="0" smtClean="0"/>
              <a:t>“I can’t count to 100”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498975" cy="368776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“You’re right.  You can’t count to 100 </a:t>
            </a:r>
            <a:r>
              <a:rPr lang="en-US" sz="4000" dirty="0" smtClean="0">
                <a:solidFill>
                  <a:srgbClr val="FF0000"/>
                </a:solidFill>
              </a:rPr>
              <a:t>yet</a:t>
            </a:r>
            <a:r>
              <a:rPr lang="en-US" sz="4000" dirty="0" smtClean="0">
                <a:solidFill>
                  <a:schemeClr val="tx1"/>
                </a:solidFill>
              </a:rPr>
              <a:t>. How can we learn how?</a:t>
            </a:r>
            <a:endParaRPr lang="en-US" sz="4000" dirty="0"/>
          </a:p>
        </p:txBody>
      </p:sp>
      <p:sp>
        <p:nvSpPr>
          <p:cNvPr id="9" name="Right Arrow 8"/>
          <p:cNvSpPr/>
          <p:nvPr/>
        </p:nvSpPr>
        <p:spPr>
          <a:xfrm>
            <a:off x="3733800" y="3442716"/>
            <a:ext cx="1359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48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34"/>
    </mc:Choice>
    <mc:Fallback>
      <p:transition spd="slow" advTm="56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  <p:bldP spid="8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Promoting Growth Mindset all 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562600"/>
            <a:ext cx="4040188" cy="838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They Say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5181600" y="5867400"/>
            <a:ext cx="4041775" cy="838200"/>
          </a:xfrm>
        </p:spPr>
        <p:txBody>
          <a:bodyPr/>
          <a:lstStyle/>
          <a:p>
            <a:r>
              <a:rPr lang="en-US" dirty="0" smtClean="0"/>
              <a:t>We Say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2438400"/>
            <a:ext cx="3886200" cy="368776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400" dirty="0" smtClean="0"/>
          </a:p>
          <a:p>
            <a:pPr marL="114300" indent="0" algn="ctr">
              <a:buNone/>
            </a:pPr>
            <a:r>
              <a:rPr lang="en-US" sz="4400" dirty="0" smtClean="0"/>
              <a:t>“I can’t read those big words”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498975" cy="368776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“You’re right.  You haven’t </a:t>
            </a:r>
            <a:r>
              <a:rPr lang="en-US" sz="4000" dirty="0" smtClean="0">
                <a:solidFill>
                  <a:srgbClr val="FF0000"/>
                </a:solidFill>
              </a:rPr>
              <a:t>learned how </a:t>
            </a:r>
            <a:r>
              <a:rPr lang="en-US" sz="4000" dirty="0" smtClean="0">
                <a:solidFill>
                  <a:schemeClr val="tx1"/>
                </a:solidFill>
              </a:rPr>
              <a:t>to read those big words yet.  Let’s get to work!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9" name="Right Arrow 8"/>
          <p:cNvSpPr/>
          <p:nvPr/>
        </p:nvSpPr>
        <p:spPr>
          <a:xfrm>
            <a:off x="3810000" y="3501679"/>
            <a:ext cx="1359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24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165"/>
    </mc:Choice>
    <mc:Fallback>
      <p:transition spd="slow" advTm="53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  <p:bldP spid="8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Promoting Growth Mindset all 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5486400"/>
            <a:ext cx="4040188" cy="838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 currently  say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00600" y="5791200"/>
            <a:ext cx="4041775" cy="838200"/>
          </a:xfrm>
        </p:spPr>
        <p:txBody>
          <a:bodyPr/>
          <a:lstStyle/>
          <a:p>
            <a:r>
              <a:rPr lang="en-US" dirty="0" smtClean="0"/>
              <a:t>We could consider saying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2438400"/>
            <a:ext cx="3886200" cy="368776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400" dirty="0" smtClean="0"/>
              <a:t>“You got all the questions right!  You’re so smart!”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498975" cy="368776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4000" dirty="0" smtClean="0"/>
              <a:t>“I noticed how well you </a:t>
            </a:r>
            <a:r>
              <a:rPr lang="en-US" sz="4000" dirty="0" smtClean="0">
                <a:solidFill>
                  <a:srgbClr val="FF0000"/>
                </a:solidFill>
              </a:rPr>
              <a:t>paid attention </a:t>
            </a:r>
            <a:r>
              <a:rPr lang="en-US" sz="4000" dirty="0" smtClean="0"/>
              <a:t>and that’s </a:t>
            </a:r>
            <a:r>
              <a:rPr lang="en-US" sz="4000" dirty="0" smtClean="0">
                <a:solidFill>
                  <a:srgbClr val="FF0000"/>
                </a:solidFill>
              </a:rPr>
              <a:t>why</a:t>
            </a:r>
            <a:r>
              <a:rPr lang="en-US" sz="4000" dirty="0" smtClean="0"/>
              <a:t> you knew the answers”</a:t>
            </a:r>
            <a:endParaRPr lang="en-US" sz="4000" dirty="0"/>
          </a:p>
        </p:txBody>
      </p:sp>
      <p:sp>
        <p:nvSpPr>
          <p:cNvPr id="9" name="Right Arrow 8"/>
          <p:cNvSpPr/>
          <p:nvPr/>
        </p:nvSpPr>
        <p:spPr>
          <a:xfrm>
            <a:off x="3657600" y="3475698"/>
            <a:ext cx="1359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43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24"/>
    </mc:Choice>
    <mc:Fallback>
      <p:transition spd="slow" advTm="38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  <p:bldP spid="8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Promoting Growth Mindset all 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638800"/>
            <a:ext cx="4040188" cy="838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 currently say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953000" y="5867400"/>
            <a:ext cx="4041775" cy="838200"/>
          </a:xfrm>
        </p:spPr>
        <p:txBody>
          <a:bodyPr/>
          <a:lstStyle/>
          <a:p>
            <a:r>
              <a:rPr lang="en-US" dirty="0" smtClean="0"/>
              <a:t>We could consider saying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1892646"/>
            <a:ext cx="3886200" cy="368776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400" dirty="0" smtClean="0"/>
          </a:p>
          <a:p>
            <a:pPr marL="114300" indent="0" algn="ctr">
              <a:buNone/>
            </a:pPr>
            <a:r>
              <a:rPr lang="en-US" sz="4400" dirty="0" smtClean="0"/>
              <a:t>“You’re so talented creating that PowerPoint!”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498975" cy="368776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600" dirty="0" smtClean="0"/>
              <a:t>“You really </a:t>
            </a:r>
            <a:r>
              <a:rPr lang="en-US" sz="3600" dirty="0" smtClean="0">
                <a:solidFill>
                  <a:srgbClr val="FF0000"/>
                </a:solidFill>
              </a:rPr>
              <a:t>took your time </a:t>
            </a:r>
            <a:r>
              <a:rPr lang="en-US" sz="3600" dirty="0" smtClean="0"/>
              <a:t>and were so </a:t>
            </a:r>
            <a:r>
              <a:rPr lang="en-US" sz="3600" dirty="0" smtClean="0">
                <a:solidFill>
                  <a:srgbClr val="FF0000"/>
                </a:solidFill>
              </a:rPr>
              <a:t>patient</a:t>
            </a:r>
            <a:r>
              <a:rPr lang="en-US" sz="3600" dirty="0" smtClean="0"/>
              <a:t> finding just the right images.  Look at what that helped you create!”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3581400" y="3736527"/>
            <a:ext cx="1359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19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74"/>
    </mc:Choice>
    <mc:Fallback>
      <p:transition spd="slow" advTm="24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uild="p"/>
      <p:bldP spid="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Promoting Growth Mindset all 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4040188" cy="838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 currently  say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76800" y="5715000"/>
            <a:ext cx="4041775" cy="838200"/>
          </a:xfrm>
        </p:spPr>
        <p:txBody>
          <a:bodyPr/>
          <a:lstStyle/>
          <a:p>
            <a:r>
              <a:rPr lang="en-US" dirty="0" smtClean="0"/>
              <a:t>We could consider saying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2438400"/>
            <a:ext cx="4261104" cy="368776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200" dirty="0" smtClean="0"/>
          </a:p>
          <a:p>
            <a:pPr marL="114300" indent="0" algn="ctr">
              <a:buNone/>
            </a:pPr>
            <a:r>
              <a:rPr lang="en-US" sz="4200" dirty="0" smtClean="0"/>
              <a:t>“Good luck in your game/recital”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498975" cy="368776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600" dirty="0" smtClean="0"/>
              <a:t>“You’ve </a:t>
            </a:r>
            <a:r>
              <a:rPr lang="en-US" sz="3600" dirty="0" smtClean="0">
                <a:solidFill>
                  <a:srgbClr val="FF0000"/>
                </a:solidFill>
              </a:rPr>
              <a:t>practiced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0000"/>
                </a:solidFill>
              </a:rPr>
              <a:t>worked hard</a:t>
            </a:r>
            <a:r>
              <a:rPr lang="en-US" sz="3600" dirty="0" smtClean="0"/>
              <a:t>.  You are ready!  You </a:t>
            </a:r>
            <a:r>
              <a:rPr lang="en-US" sz="3600" dirty="0" smtClean="0">
                <a:solidFill>
                  <a:srgbClr val="FF0000"/>
                </a:solidFill>
              </a:rPr>
              <a:t>earned</a:t>
            </a:r>
            <a:r>
              <a:rPr lang="en-US" sz="3600" dirty="0" smtClean="0"/>
              <a:t> this day! Now go get ‘</a:t>
            </a:r>
            <a:r>
              <a:rPr lang="en-US" sz="3600" dirty="0" err="1" smtClean="0"/>
              <a:t>em</a:t>
            </a:r>
            <a:r>
              <a:rPr lang="en-US" sz="3600" dirty="0" smtClean="0"/>
              <a:t>!”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3581400" y="3736527"/>
            <a:ext cx="1359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67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27"/>
    </mc:Choice>
    <mc:Fallback>
      <p:transition spd="slow" advTm="42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uild="p"/>
      <p:bldP spid="8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Praise your students: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For </a:t>
            </a:r>
            <a:r>
              <a:rPr lang="en-US" sz="3000" b="1" dirty="0" smtClean="0"/>
              <a:t>strategies</a:t>
            </a:r>
            <a:r>
              <a:rPr lang="en-US" sz="3000" dirty="0" smtClean="0"/>
              <a:t> used </a:t>
            </a:r>
          </a:p>
          <a:p>
            <a:pPr lvl="2"/>
            <a:r>
              <a:rPr lang="en-US" dirty="0" smtClean="0"/>
              <a:t>“You found a really good way to do that”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r>
              <a:rPr lang="en-US" sz="3000" dirty="0" smtClean="0"/>
              <a:t>For </a:t>
            </a:r>
            <a:r>
              <a:rPr lang="en-US" sz="3000" b="1" dirty="0" smtClean="0"/>
              <a:t>specific work</a:t>
            </a:r>
          </a:p>
          <a:p>
            <a:pPr lvl="2"/>
            <a:r>
              <a:rPr lang="en-US" dirty="0" smtClean="0"/>
              <a:t>“You did a really great job with those math problems”</a:t>
            </a:r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r>
              <a:rPr lang="en-US" sz="3000" dirty="0" smtClean="0"/>
              <a:t>For </a:t>
            </a:r>
            <a:r>
              <a:rPr lang="en-US" sz="3000" b="1" dirty="0" smtClean="0"/>
              <a:t>persistence </a:t>
            </a:r>
            <a:r>
              <a:rPr lang="en-US" sz="3000" dirty="0" smtClean="0"/>
              <a:t>or </a:t>
            </a:r>
            <a:r>
              <a:rPr lang="en-US" sz="3000" b="1" dirty="0" smtClean="0"/>
              <a:t>effort</a:t>
            </a:r>
          </a:p>
          <a:p>
            <a:pPr lvl="2"/>
            <a:r>
              <a:rPr lang="en-US" dirty="0" smtClean="0"/>
              <a:t>“I can see you’ve been practicing”</a:t>
            </a:r>
          </a:p>
          <a:p>
            <a:pPr lvl="2"/>
            <a:r>
              <a:rPr lang="en-US" dirty="0" smtClean="0"/>
              <a:t>“Your hard work is really paying off!”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70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804"/>
    </mc:Choice>
    <mc:Fallback>
      <p:transition spd="slow" advTm="56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5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7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8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5|1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267</Words>
  <Application>Microsoft Office PowerPoint</Application>
  <PresentationFormat>On-screen Show (4:3)</PresentationFormat>
  <Paragraphs>51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Language Game Changers</vt:lpstr>
      <vt:lpstr>Promoting Growth Mindset all day</vt:lpstr>
      <vt:lpstr>Promoting Growth Mindset all day</vt:lpstr>
      <vt:lpstr>Promoting Growth Mindset all day</vt:lpstr>
      <vt:lpstr>Promoting Growth Mindset all day</vt:lpstr>
      <vt:lpstr>Promoting Growth Mindset all day</vt:lpstr>
      <vt:lpstr>Praise your students:</vt:lpstr>
    </vt:vector>
  </TitlesOfParts>
  <Company>CBSD-SCCM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DAILEY, SUZANNE L</dc:creator>
  <cp:lastModifiedBy>DAILEY, SUZANNE L</cp:lastModifiedBy>
  <cp:revision>2</cp:revision>
  <dcterms:created xsi:type="dcterms:W3CDTF">2013-07-29T14:01:23Z</dcterms:created>
  <dcterms:modified xsi:type="dcterms:W3CDTF">2015-06-10T12:24:22Z</dcterms:modified>
</cp:coreProperties>
</file>